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esProps" Target="presProps.xml"/><Relationship Id="rId3" Type="http://schemas.openxmlformats.org/officeDocument/2006/relationships/viewProps" Target="viewProps.xml"/><Relationship Id="rId4" Type="http://schemas.openxmlformats.org/officeDocument/2006/relationships/theme" Target="theme/theme1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Elysium Innovations - Empowering Developers to Build Secure, Decentralized AI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Table of 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r>
              <a:t>1. Introduction</a:t>
            </a:r>
          </a:p>
          <a:p>
            <a:r>
              <a:t>2. The Problem</a:t>
            </a:r>
          </a:p>
          <a:p>
            <a:r>
              <a:t>3. Elysium's Solution</a:t>
            </a:r>
          </a:p>
          <a:p>
            <a:r>
              <a:t>4. Our Offerings</a:t>
            </a:r>
          </a:p>
          <a:p>
            <a:r>
              <a:t>5. Target Customers</a:t>
            </a:r>
          </a:p>
          <a:p>
            <a:r>
              <a:t>6. Capital Raise</a:t>
            </a:r>
          </a:p>
          <a:p>
            <a:r>
              <a:t>7. Summary</a:t>
            </a:r>
          </a:p>
        </p:txBody>
      </p:sp>
      <p:pic>
        <p:nvPicPr>
          <p:cNvPr id="5" name="Picture 4" descr="city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Greetings, Michael Gruen!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Welcome to the presentation, Michael Gruen! We are excited to share with you how Elysium Innovations empowers developers to build secure, decentralized AI tailored to individual needs.</a:t>
            </a:r>
          </a:p>
        </p:txBody>
      </p:sp>
      <p:pic>
        <p:nvPicPr>
          <p:cNvPr id="5" name="Picture 4" descr="city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  <p:pic>
        <p:nvPicPr>
          <p:cNvPr id="6" name="Picture 5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r>
              <a:t>1. AI Agents are isolated from collaboration with each other and existing business services.</a:t>
            </a:r>
          </a:p>
          <a:p>
            <a:r>
              <a:t>2. Fragmentation hinders AI adoption, causing unity, efficiency, compatibility, entry, and security issues.</a:t>
            </a:r>
          </a:p>
          <a:p>
            <a:r>
              <a:t>3. Disjointed user experiences, operational inefficiency, limited cross-compatibility, barrier to entry, and security concerns are major challenges.</a:t>
            </a:r>
          </a:p>
        </p:txBody>
      </p:sp>
      <p:pic>
        <p:nvPicPr>
          <p:cNvPr id="5" name="Picture 4" descr="robot_butler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Elysium's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r>
              <a:t>1. Seamless User Experience: Customize agent personalities and settings for a tailored AI experience.</a:t>
            </a:r>
          </a:p>
          <a:p>
            <a:r>
              <a:t>2. Dynamic Ecosystem Integration: Integrate multiple AI agents for efficient task management.</a:t>
            </a:r>
          </a:p>
          <a:p>
            <a:r>
              <a:t>3. Unified AI Network: Sync effortlessly with existing business systems for smooth transitions.</a:t>
            </a:r>
          </a:p>
          <a:p>
            <a:r>
              <a:t>4. Secure and Trustworthy Platform: Elysium uses a blend of decentralized and conventional security protocols for robust data protection.</a:t>
            </a:r>
          </a:p>
        </p:txBody>
      </p:sp>
      <p:pic>
        <p:nvPicPr>
          <p:cNvPr id="5" name="Picture 4" descr="slid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Our Offerings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r>
              <a:t>1. Elysium OS - web and hologram on PC and Mac:</a:t>
            </a:r>
          </a:p>
          <a:p>
            <a:r>
              <a:t>- AI Personal Butler or Enterprise Chief of Staff (COS)</a:t>
            </a:r>
          </a:p>
          <a:p>
            <a:r>
              <a:t>2. Automation Station: The Central Hub for Sourcing and Deploying AI Agents.</a:t>
            </a:r>
          </a:p>
          <a:p>
            <a:r>
              <a:t>- Streamlines AI Agent recruitment and deployment.</a:t>
            </a:r>
          </a:p>
          <a:p>
            <a:r>
              <a:t>- Enables task assignment, seamless collaboration, and easy business integration.</a:t>
            </a:r>
          </a:p>
        </p:txBody>
      </p:sp>
      <p:pic>
        <p:nvPicPr>
          <p:cNvPr id="5" name="Picture 4" descr="robot_butler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Target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Developers</a:t>
            </a:r>
          </a:p>
          <a:p>
            <a:r>
              <a:t>1. Shared Problem We Solve: AI Agents lack accessibility and connectivity to other agents and existing business services.</a:t>
            </a:r>
          </a:p>
          <a:p>
            <a:r>
              <a:t>2. Elysium as a Value-Added Catalyst: Provides a single intuitive entry point for consumers to use their technology via Elysium OS (AI Butler / Chief of Staff). Platforming all AI Agents in one place for transactions via Automation Station (Agent recruiting and deployment marketplace).</a:t>
            </a:r>
          </a:p>
        </p:txBody>
      </p:sp>
      <p:pic>
        <p:nvPicPr>
          <p:cNvPr id="5" name="Picture 4" descr="slid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Capital Raise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We are raising $3,500,000 in our Seed round for:</a:t>
            </a:r>
          </a:p>
          <a:p>
            <a:r>
              <a:t>1. Significant hirings: UX/UI Designers, OS Lead, Backend &amp; Support Devs.</a:t>
            </a:r>
          </a:p>
          <a:p>
            <a:r>
              <a:t>2. Growth via new marketing channels, ready resource for enterprise fulfillment, and scaling audits.</a:t>
            </a:r>
          </a:p>
          <a:p>
            <a:r>
              <a:t>3. Development: Full build of our platform and public launch.</a:t>
            </a:r>
          </a:p>
        </p:txBody>
      </p:sp>
      <p:pic>
        <p:nvPicPr>
          <p:cNvPr id="5" name="Picture 4" descr="robot_butler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Elysium Innovations empowers developers by providing a secure and decentralized AI platform, Elysium OS, and Automation Station. We solve the problem of fragmented AI Agents and offer a seamless user experience. With our capital raise, we aim to expand our team, enhance marketing efforts, and complete the development of our platform.</a:t>
            </a:r>
          </a:p>
        </p:txBody>
      </p:sp>
      <p:pic>
        <p:nvPicPr>
          <p:cNvPr id="5" name="Picture 4" descr="slide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ket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TM10001115[[fn=Paket]]</Template>
  <TotalTime>0</TotalTime>
  <Words>0</Words>
  <Application>Microsoft Office PowerPoint</Application>
  <PresentationFormat>Breitbild</PresentationFormat>
  <Paragraphs>0</Paragraphs>
  <Slides>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0</vt:i4>
      </vt:variant>
    </vt:vector>
  </HeadingPairs>
  <TitlesOfParts>
    <vt:vector size="3" baseType="lpstr">
      <vt:lpstr>Arial</vt:lpstr>
      <vt:lpstr>Gill Sans MT</vt:lpstr>
      <vt:lpstr>Paket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Käch, Timon</dc:creator>
  <cp:lastModifiedBy>Käch, Timon</cp:lastModifiedBy>
  <cp:revision>1</cp:revision>
  <dcterms:created xsi:type="dcterms:W3CDTF">2023-03-07T12:06:12Z</dcterms:created>
  <dcterms:modified xsi:type="dcterms:W3CDTF">2023-03-07T12:06:26Z</dcterms:modified>
</cp:coreProperties>
</file>

<file path=docProps/thumbnail.jpeg>
</file>